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62" r:id="rId3"/>
    <p:sldId id="267" r:id="rId4"/>
    <p:sldId id="283" r:id="rId5"/>
    <p:sldId id="282" r:id="rId6"/>
    <p:sldId id="284" r:id="rId7"/>
    <p:sldId id="265" r:id="rId8"/>
    <p:sldId id="287" r:id="rId9"/>
    <p:sldId id="271" r:id="rId10"/>
    <p:sldId id="288" r:id="rId11"/>
    <p:sldId id="289" r:id="rId12"/>
    <p:sldId id="285" r:id="rId13"/>
    <p:sldId id="290" r:id="rId14"/>
    <p:sldId id="291" r:id="rId15"/>
    <p:sldId id="286" r:id="rId16"/>
    <p:sldId id="278" r:id="rId17"/>
    <p:sldId id="292" r:id="rId18"/>
    <p:sldId id="264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TEM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FF33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EA71E-52E7-4CBF-939E-9E561E9A6500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1AF82-1B76-486C-83DE-F228FCC6E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9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1AF82-1B76-486C-83DE-F228FCC6E3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1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555093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«Светлячок»</a:t>
            </a:r>
          </a:p>
          <a:p>
            <a:pPr lvl="0" algn="ctr"/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в дошкольном учреждении в соответствии с ФГОС ДО»</a:t>
            </a:r>
          </a:p>
          <a:p>
            <a:pPr lvl="0" algn="ctr"/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младшая-2 младшая группа «Ромашка»</a:t>
            </a:r>
          </a:p>
          <a:p>
            <a:pPr lvl="0"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С. А.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Гористова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Е. И.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Пузырёва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453" y="188640"/>
            <a:ext cx="8640960" cy="5112568"/>
          </a:xfrm>
          <a:ln w="3810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«Лук от семи недуг».</a:t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основы исследовательской и познавательной деятельности у детей в процессе посадки лука и наблюдения за его ростом.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экспериментирование создаёт положительную эмоциональную атмосферу в группе, закладывает в каждом ребёнке черты исследовательского типа мышления.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0AE8DD3-71B6-41A7-85A2-B9FE65EEBD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37736" r="5916" b="5183"/>
          <a:stretch/>
        </p:blipFill>
        <p:spPr>
          <a:xfrm rot="21231145">
            <a:off x="528517" y="1496299"/>
            <a:ext cx="3856644" cy="227736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71EA96-9C12-414D-BE20-2BFFC88249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r="4983" b="4167"/>
          <a:stretch/>
        </p:blipFill>
        <p:spPr>
          <a:xfrm rot="289464">
            <a:off x="5285025" y="1446738"/>
            <a:ext cx="3672408" cy="227736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B1EA9D9-3D9E-4265-9052-7D04EE4C0C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5" r="32301" b="1677"/>
          <a:stretch/>
        </p:blipFill>
        <p:spPr>
          <a:xfrm>
            <a:off x="4233255" y="1196752"/>
            <a:ext cx="1239723" cy="1872208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63665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404664"/>
            <a:ext cx="5904656" cy="5632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Образовательный модуль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«Математическое развитие»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 на комплексное решение задач математического развития с учётом возрастных и индивидуальных особенностей детей по направлениям: величина, форма, пространство, время, количество, счёт. </a:t>
            </a:r>
          </a:p>
          <a:p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STEM-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среда в младшей группе включает настольные развивающие игры, пособия для сенсорного развития, наборы геометрических фигур, демонстрационный и раздаточный материал по разделам математики, рамки-вкладыши, шнуровки, счёты, конструкторы.</a:t>
            </a:r>
          </a:p>
        </p:txBody>
      </p:sp>
    </p:spTree>
    <p:extLst>
      <p:ext uri="{BB962C8B-B14F-4D97-AF65-F5344CB8AC3E}">
        <p14:creationId xmlns:p14="http://schemas.microsoft.com/office/powerpoint/2010/main" val="2332674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5184576"/>
          </a:xfrm>
          <a:ln w="381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0" indent="0"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уголок «Познай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«Ромашка» укомплектован традиционным и самодельным материалом, с учётом возрастных особенностей наших воспитанников: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мелкой моторики: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пирамидки, окрашенные в основные цвета; мозаика; кубы с прорезями разной формы; рамки-вкладыши; шнуровки; панно со съёмными элементами;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восприятия формы и величины: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«Чудесный мешочек» с набором геометрических форм, овощей; набор для завинчивания; матрёшки; набор плоскостных геометрических форм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сериации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величине;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восприятия цвета: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цветных палочек, кубиков,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флажков; наборы ленточек, прищепок, колечек;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панно «Гусеница»;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слухового восприятия: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звучащие инструменты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(колокольчики,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трещётки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пищалки, молоточки, барабан);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тактильных ощущений: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 «Угадай на ощупь»;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материал (шишки, жёлуди, каштаны);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«Тактильный коврик» с разными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застёжек.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523D9B-6B14-4C6A-BA85-769B0768F5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2" r="2565" b="5419"/>
          <a:stretch/>
        </p:blipFill>
        <p:spPr>
          <a:xfrm>
            <a:off x="6678630" y="3068960"/>
            <a:ext cx="2232248" cy="2799184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7F5D494-B635-43B5-B72D-7734B445CA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21"/>
          <a:stretch/>
        </p:blipFill>
        <p:spPr>
          <a:xfrm>
            <a:off x="3987080" y="4576564"/>
            <a:ext cx="2644080" cy="2016224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941962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33" y="180622"/>
            <a:ext cx="8584280" cy="5120586"/>
          </a:xfrm>
          <a:ln w="3810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уголке имеются настольные развивающие игры: «Подбери по форме и цвету», «Найди предметы нужного цвета», «Цветные фигуры», «Воздушные шары», «Спрячь мышку», «Собери букет».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49">
            <a:extLst>
              <a:ext uri="{FF2B5EF4-FFF2-40B4-BE49-F238E27FC236}">
                <a16:creationId xmlns:a16="http://schemas.microsoft.com/office/drawing/2014/main" xmlns="" id="{EC63100D-386A-40FC-A339-43DEB28A7A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32238" y="4869160"/>
            <a:ext cx="1937629" cy="17281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771D81C-E6CE-48BE-AB96-E5C1C6EB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t="5857" r="8568" b="8776"/>
          <a:stretch/>
        </p:blipFill>
        <p:spPr>
          <a:xfrm>
            <a:off x="3202775" y="3248218"/>
            <a:ext cx="3312369" cy="197528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4A82C52-0AC7-43A2-B626-B32E4BA025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t="7911" r="1549" b="12933"/>
          <a:stretch/>
        </p:blipFill>
        <p:spPr>
          <a:xfrm>
            <a:off x="3520060" y="980728"/>
            <a:ext cx="2677801" cy="218978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B76932B-F5AD-4B6E-A484-B0EA7E064A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0" r="6807" b="29000"/>
          <a:stretch/>
        </p:blipFill>
        <p:spPr>
          <a:xfrm>
            <a:off x="567146" y="1268760"/>
            <a:ext cx="2418535" cy="331236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E6C3D2C-9A33-47D4-8027-7C2C7D7B90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2" b="2190"/>
          <a:stretch/>
        </p:blipFill>
        <p:spPr>
          <a:xfrm>
            <a:off x="6732240" y="1268760"/>
            <a:ext cx="2232248" cy="330697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319429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7" y="404664"/>
            <a:ext cx="6120680" cy="48936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Образовательный модуль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LEGO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конструирование»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 на развитие способности к практическому и умственному экспериментированию, обобщению, речевому планированию и комментированию процесса и результата собственной деятельности, умению группировать предметы, создавать новые образы, фантазировать, уметь моделировать объекты.</a:t>
            </a:r>
          </a:p>
          <a:p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Данный модуль  в игровой форме позволяет познакомить детей с базовыми принципами механики и особенностями работы простых механизмов. </a:t>
            </a:r>
          </a:p>
        </p:txBody>
      </p:sp>
    </p:spTree>
    <p:extLst>
      <p:ext uri="{BB962C8B-B14F-4D97-AF65-F5344CB8AC3E}">
        <p14:creationId xmlns:p14="http://schemas.microsoft.com/office/powerpoint/2010/main" val="3480627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785" y="260648"/>
            <a:ext cx="8758430" cy="5040560"/>
          </a:xfrm>
          <a:ln w="3810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малышами нашей группы мы используем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-наборы с крупными элементами и простыми соединениями деталей. Начиная с простых фигур, ребёнок продвигается всё дальше и дальше, а, видя свои успехи, становится более уверенным в себе и переходит к более сложному этапу обучения.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используем 3 основных вида конструирования:</a:t>
            </a:r>
            <a:b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образцу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(есть готовая модель того, что нужно построить) – «схема дома»;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условиям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(образца нет, задаются условия, которым постройка должна соответствовать) – «домик для собачки должен быть маленьким,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для лошадки большим»;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замыслу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(ребёнок сам создаёт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будущего сооружения).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2423">
            <a:extLst>
              <a:ext uri="{FF2B5EF4-FFF2-40B4-BE49-F238E27FC236}">
                <a16:creationId xmlns:a16="http://schemas.microsoft.com/office/drawing/2014/main" xmlns="" id="{81AC8BCE-E123-4309-8CD7-CF446F0ED357}"/>
              </a:ext>
            </a:extLst>
          </p:cNvPr>
          <p:cNvPicPr/>
          <p:nvPr/>
        </p:nvPicPr>
        <p:blipFill rotWithShape="1">
          <a:blip r:embed="rId3"/>
          <a:srcRect l="1276" t="60603" r="72381" b="-3"/>
          <a:stretch/>
        </p:blipFill>
        <p:spPr bwMode="auto">
          <a:xfrm>
            <a:off x="6329996" y="2636912"/>
            <a:ext cx="2376264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131">
            <a:extLst>
              <a:ext uri="{FF2B5EF4-FFF2-40B4-BE49-F238E27FC236}">
                <a16:creationId xmlns:a16="http://schemas.microsoft.com/office/drawing/2014/main" xmlns="" id="{5EFAEA97-A244-461B-A5F0-8E84E6CED35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35896" y="3284984"/>
            <a:ext cx="2160240" cy="18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58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831" y="188640"/>
            <a:ext cx="8928992" cy="4968551"/>
          </a:xfrm>
          <a:ln w="3810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ребёнок – прирождённый конструктор, изобретатель, исследователь!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таким видом деятельности, как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-конструирование – это отличная возможность дать шанс детям проявить конструкторские и творческие способности.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2341D6-A59F-434B-87E3-7EA5B5943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41" y="1058426"/>
            <a:ext cx="3312371" cy="2448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3D84D9-900D-4A01-8123-FE279D782B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8177" r="5201" b="16401"/>
          <a:stretch/>
        </p:blipFill>
        <p:spPr>
          <a:xfrm rot="21221849">
            <a:off x="320267" y="770905"/>
            <a:ext cx="2625573" cy="324036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A4E5D1E-5833-426C-861B-FC3589017C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19550"/>
          <a:stretch/>
        </p:blipFill>
        <p:spPr>
          <a:xfrm rot="492653">
            <a:off x="6264143" y="803759"/>
            <a:ext cx="2573732" cy="324036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65451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332656"/>
            <a:ext cx="5400600" cy="5262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en-US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en-US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ТЕХНОЛОГИЙ:</a:t>
            </a:r>
            <a:endParaRPr lang="en-US" sz="24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любознательность.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выработать инженерные навыки.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приобрести качества, необходимые для работы в команде.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Содействуют умению анализировать результаты проделанных мероприятий.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наилучшей познавательной активности дошкольников.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6160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11560" y="1412776"/>
            <a:ext cx="8064896" cy="76944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476672"/>
            <a:ext cx="5688632" cy="5816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STEM-образование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модульное направление образования, целью которого является развитие интеллектуальных способностей ребёнка с возможностью вовлечения его в научно-техническое творчество.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ВКЛЮЧАЕТ В СЕБЯ ПОНЯТИЕ </a:t>
            </a:r>
          </a:p>
          <a:p>
            <a:pPr fontAlgn="base"/>
            <a:r>
              <a:rPr lang="en-US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STEM-ОБРАЗОВАНИЕ»?</a:t>
            </a:r>
            <a:r>
              <a:rPr lang="ru-RU" sz="2400" b="1" i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sz="2400" i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584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b="1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  </a:t>
            </a:r>
            <a:r>
              <a:rPr lang="ru-RU" sz="2400" dirty="0" err="1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24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науки</a:t>
            </a:r>
            <a:r>
              <a:rPr lang="ru-RU" sz="24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dirty="0">
                <a:solidFill>
                  <a:srgbClr val="173B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b="1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  <a:r>
              <a:rPr lang="ru-RU" sz="24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ru-RU" sz="2400" dirty="0" err="1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ru-RU" sz="24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sz="24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                 </a:t>
            </a:r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dirty="0">
                <a:solidFill>
                  <a:srgbClr val="B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  <a:r>
              <a:rPr lang="ru-RU" sz="24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400" dirty="0" err="1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ru-RU" sz="24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инженерное искусство</a:t>
            </a:r>
            <a:r>
              <a:rPr lang="ru-RU" sz="24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         </a:t>
            </a:r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dirty="0">
                <a:solidFill>
                  <a:srgbClr val="FF9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  </a:t>
            </a:r>
            <a:r>
              <a:rPr lang="ru-RU" sz="2400" dirty="0" err="1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r>
              <a:rPr lang="ru-RU" sz="24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6" y="476672"/>
            <a:ext cx="5940152" cy="6001643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Система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-образования детей дошкольного возраста основана на интеграции всех компонентов в единую структуру при организации образовательного процесса в детском саду.</a:t>
            </a: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Ведущая составляющая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дошкольников – проектная и экспериментально-и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ледовательская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деятельность, направленная на развитие воображения и творческого потенциала и, в первую очередь, организованная  в игровой форме, где дошкольники учатся комментировать, исследовать, считать, измерять, сравнивать, творить, в знакомых предметах определять новые и неизвестные для себя свойства и признаки.</a:t>
            </a:r>
          </a:p>
        </p:txBody>
      </p:sp>
    </p:spTree>
    <p:extLst>
      <p:ext uri="{BB962C8B-B14F-4D97-AF65-F5344CB8AC3E}">
        <p14:creationId xmlns:p14="http://schemas.microsoft.com/office/powerpoint/2010/main" val="139348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548680"/>
            <a:ext cx="5688632" cy="55707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STEM-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 детей дошкольного возраста в нашем дошкольном учреждении представлено отдельными образовательными модулями:                            </a:t>
            </a:r>
            <a:r>
              <a:rPr lang="ru-RU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«Математическое развитие», «Экспериментирование </a:t>
            </a:r>
          </a:p>
          <a:p>
            <a:pPr algn="ctr"/>
            <a:r>
              <a:rPr lang="ru-RU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живой и неживой природой», </a:t>
            </a:r>
          </a:p>
          <a:p>
            <a:pPr algn="ctr"/>
            <a:r>
              <a:rPr lang="ru-RU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en-US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LEGO-</a:t>
            </a:r>
            <a:r>
              <a:rPr lang="ru-RU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конструирование».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anose="02020603050405020304" pitchFamily="18" charset="0"/>
              </a:rPr>
              <a:t>Каждый модуль направлен на решение специфических задач, которые при комплексном их решении обеспечивают развитие интеллектуальных  способностей  детей.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8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548680"/>
            <a:ext cx="5652120" cy="4524315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anose="02020603050405020304" pitchFamily="18" charset="0"/>
              </a:rPr>
              <a:t>Обязательным условием успешной работы по </a:t>
            </a:r>
            <a:r>
              <a:rPr lang="en-US" sz="2400" dirty="0">
                <a:latin typeface="Times New Roman" pitchFamily="18" charset="0"/>
                <a:cs typeface="Times New Roman" panose="02020603050405020304" pitchFamily="18" charset="0"/>
              </a:rPr>
              <a:t>STEM-</a:t>
            </a:r>
            <a:r>
              <a:rPr lang="ru-RU" sz="2400" dirty="0">
                <a:latin typeface="Times New Roman" pitchFamily="18" charset="0"/>
                <a:cs typeface="Times New Roman" panose="02020603050405020304" pitchFamily="18" charset="0"/>
              </a:rPr>
              <a:t>образованию в дошкольном учреждении является создание актуальной предметно-пространственной среды, которая создаёт условия для творческой  деятельности детей, побуждает детей к игре, формирует воображение, становится основой мыслительного процесса, соответствующей целевым установкам.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404664"/>
            <a:ext cx="5904656" cy="5262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Образовательный модуль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«Экспериментирование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живой и неживой природой»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позволяет  организовать знакомство детей младшего дошкольного возраста со свойствами воды, воздуха, почвы, объектов неживой и живой природы, оптическими явлениями через опытно-экспериментальную деятельность. </a:t>
            </a:r>
          </a:p>
          <a:p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STEM-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среда для младшей группы направлена на формирование у детей элементарных обследовательских действий, необходимых для сенсорного развития в ходе ознакомления с явлениями и предметами окружающего мира.</a:t>
            </a:r>
          </a:p>
        </p:txBody>
      </p:sp>
    </p:spTree>
    <p:extLst>
      <p:ext uri="{BB962C8B-B14F-4D97-AF65-F5344CB8AC3E}">
        <p14:creationId xmlns:p14="http://schemas.microsoft.com/office/powerpoint/2010/main" val="86670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361" y="120385"/>
            <a:ext cx="8698396" cy="5162183"/>
          </a:xfrm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F945EC6-992D-4EB5-A95F-CC9FD0631E1F}"/>
              </a:ext>
            </a:extLst>
          </p:cNvPr>
          <p:cNvSpPr/>
          <p:nvPr/>
        </p:nvSpPr>
        <p:spPr>
          <a:xfrm>
            <a:off x="323528" y="68909"/>
            <a:ext cx="866188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Экспериментальный уголок «Мы познаём мир»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группе «Ромашка» укомплектован  по возрасту и особенностям  развития детей 3-4 лет.</a:t>
            </a:r>
          </a:p>
          <a:p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уголке имеются: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контейнеры с крупами, семенами и плодами растений;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природный материал: песок, камешки, ракушки, перья, листья;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ёмкости разной вместимости, ложки, лопатки, палочки, трубочки для коктейля, сито, воронки, формочки, лупа, магниты, фонарик;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игрушки для игр с водой;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пищевые красители;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лейки, палочки для рыхления почвы;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образцы бумаги, ткани;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комнатные растения;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иллюстрации с изображением птиц, диких и домашних </a:t>
            </a:r>
          </a:p>
          <a:p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животных, насекомых, природных явлений;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тематические альбомы «Времена года»;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игры: «Домашний-дикий», «Овощи-фрукты»,</a:t>
            </a:r>
          </a:p>
          <a:p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«Времена года», «Птицы-насекомые»,</a:t>
            </a:r>
          </a:p>
          <a:p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«Знатоки природы».   </a:t>
            </a:r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1B19D14-F319-4C74-BAD7-97DCE3614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61362"/>
            <a:ext cx="2230748" cy="336565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1" name="Picture 962">
            <a:extLst>
              <a:ext uri="{FF2B5EF4-FFF2-40B4-BE49-F238E27FC236}">
                <a16:creationId xmlns:a16="http://schemas.microsoft.com/office/drawing/2014/main" xmlns="" id="{6F684EE9-D485-4863-BECB-7D598738114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25394" y="5293609"/>
            <a:ext cx="1354895" cy="13681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021A9C2-9FEC-46A7-ACAC-5DE8F68A33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308635" y="4694561"/>
            <a:ext cx="2880320" cy="19672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1"/>
            <a:ext cx="8784976" cy="5207257"/>
          </a:xfrm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0A19C2-A606-4868-88FA-67E87C4A0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4567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уголке проводится: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(«Вода (жидкая форма)», «Лёд и снег (твёрдая форма воды)», «Песок», «Бумага», «Свет», «Воздух», «Магнит») и др.;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развитие мыслительных способностей детей, на расширение представлений о свойствах исследуемых объектов;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(«Огород на подоконнике», «Лук от семи недуг»).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B20A2BE-5EC1-40CE-838F-F7818BC0F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0" y="2237672"/>
            <a:ext cx="2578376" cy="155136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968">
            <a:extLst>
              <a:ext uri="{FF2B5EF4-FFF2-40B4-BE49-F238E27FC236}">
                <a16:creationId xmlns:a16="http://schemas.microsoft.com/office/drawing/2014/main" xmlns="" id="{3ED7274F-ADBE-4A60-9332-3866ACF5C77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7440" y="3919290"/>
            <a:ext cx="2578376" cy="1325970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C5C44A-5EE6-439D-90E6-A540964E91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7"/>
          <a:stretch/>
        </p:blipFill>
        <p:spPr>
          <a:xfrm>
            <a:off x="3126804" y="2601534"/>
            <a:ext cx="1992142" cy="26355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6DFF2F6-17FC-4A2B-878D-F05437738C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" b="7077"/>
          <a:stretch/>
        </p:blipFill>
        <p:spPr>
          <a:xfrm>
            <a:off x="5257856" y="2360095"/>
            <a:ext cx="1669883" cy="267647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D962A8-CFC4-485B-9F82-6B6650BE8E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0" r="7017" b="22890"/>
          <a:stretch/>
        </p:blipFill>
        <p:spPr>
          <a:xfrm>
            <a:off x="7138727" y="2237672"/>
            <a:ext cx="1696779" cy="300758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2879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453" y="44624"/>
            <a:ext cx="8640960" cy="5256584"/>
          </a:xfrm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«Огород на подоконнике» (2 младшая группа).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интереса к опытнической и исследовательской деятельности по выращиванию культурных растений в комнатных условиях.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618F86-7288-482E-9359-9A5C86640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98" y="3326013"/>
            <a:ext cx="2952327" cy="187710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0CEF88-2105-474F-AF97-37CCC1B02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501">
            <a:off x="5971912" y="1259038"/>
            <a:ext cx="2952329" cy="203567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4284148-FC1B-4BE3-8FD0-4E8CBCD7DF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25" y="1556792"/>
            <a:ext cx="2199616" cy="315045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6E28E4D-9811-4F38-A936-ABFF901623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6798">
            <a:off x="533461" y="1271850"/>
            <a:ext cx="2952328" cy="203567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5967933-6096-441D-80CE-2E3E961165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1" y="3318439"/>
            <a:ext cx="2952328" cy="1877108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03539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719</Words>
  <Application>Microsoft Office PowerPoint</Application>
  <PresentationFormat>Экран (4:3)</PresentationFormat>
  <Paragraphs>67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Проект «Огород на подоконнике» (2 младшая группа). Цель: формирование у детей интереса к опытнической и исследовательской деятельности по выращиванию культурных растений в комнатных условиях.              </vt:lpstr>
      <vt:lpstr>  Проект «Лук от семи недуг». Цель: формировать основы исследовательской и познавательной деятельности у детей в процессе посадки лука и наблюдения за его ростом.             Детское экспериментирование создаёт положительную эмоциональную атмосферу в группе, закладывает в каждом ребёнке черты исследовательского типа мышления.   </vt:lpstr>
      <vt:lpstr>Презентация PowerPoint</vt:lpstr>
      <vt:lpstr>Математический уголок «Познай-ка» в группе «Ромашка» укомплектован традиционным и самодельным материалом, с учётом возрастных особенностей наших воспитанников:  - для развития мелкой моторики: пирамидки, окрашенные в основные цвета; мозаика; кубы с прорезями разной формы; рамки-вкладыши; шнуровки; панно со съёмными элементами; - для восприятия формы и величины: «Чудесный мешочек» с набором геометрических форм, овощей; набор для завинчивания; матрёшки; набор плоскостных геометрических форм для сериации по величине; - для восприятия цвета: наборы цветных палочек, кубиков,  флажков; наборы ленточек, прищепок, колечек;  панно «Гусеница»; - для развития слухового восприятия: звучащие инструменты  (колокольчики, трещётки, пищалки, молоточки, барабан); - для развития тактильных ощущений: игра «Угадай на ощупь»;  природный материал (шишки, жёлуди, каштаны);  «Тактильный коврик» с разными  видами застёжек. </vt:lpstr>
      <vt:lpstr>   В уголке имеются настольные развивающие игры: «Подбери по форме и цвету», «Найди предметы нужного цвета», «Цветные фигуры», «Воздушные шары», «Спрячь мышку», «Собери букет».                    </vt:lpstr>
      <vt:lpstr>Презентация PowerPoint</vt:lpstr>
      <vt:lpstr>  С малышами нашей группы мы используем LEGO-наборы с крупными элементами и простыми соединениями деталей. Начиная с простых фигур, ребёнок продвигается всё дальше и дальше, а, видя свои успехи, становится более уверенным в себе и переходит к более сложному этапу обучения.       В своей работе используем 3 основных вида конструирования: - по образцу (есть готовая модель того, что нужно построить) – «схема дома»; - по условиям (образца нет, задаются условия, которым постройка должна соответствовать) – «домик для собачки должен быть маленьким,  а для лошадки большим»; - по замыслу (ребёнок сам создаёт образ будущего сооружения).        </vt:lpstr>
      <vt:lpstr>Каждый ребёнок – прирождённый конструктор, изобретатель, исследователь!              Занятия таким видом деятельности, как LEGO-конструирование – это отличная возможность дать шанс детям проявить конструкторские и творческие способности.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Пользователь</cp:lastModifiedBy>
  <cp:revision>116</cp:revision>
  <dcterms:created xsi:type="dcterms:W3CDTF">2014-05-12T04:44:22Z</dcterms:created>
  <dcterms:modified xsi:type="dcterms:W3CDTF">2022-04-19T17:12:39Z</dcterms:modified>
</cp:coreProperties>
</file>